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7" r:id="rId2"/>
    <p:sldId id="259" r:id="rId3"/>
    <p:sldId id="258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4830"/>
  </p:normalViewPr>
  <p:slideViewPr>
    <p:cSldViewPr snapToGrid="0" snapToObjects="1">
      <p:cViewPr varScale="1">
        <p:scale>
          <a:sx n="94" d="100"/>
          <a:sy n="94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AC2AD-68E0-2B49-B808-200E08792FF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6026D-6E94-7E4D-ABD4-01C22A33D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2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6026D-6E94-7E4D-ABD4-01C22A33DE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6026D-6E94-7E4D-ABD4-01C22A33D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19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6026D-6E94-7E4D-ABD4-01C22A33DE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6026D-6E94-7E4D-ABD4-01C22A33DE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14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6026D-6E94-7E4D-ABD4-01C22A33DE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4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6026D-6E94-7E4D-ABD4-01C22A33DE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8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6026D-6E94-7E4D-ABD4-01C22A33DE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15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6026D-6E94-7E4D-ABD4-01C22A33DE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1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2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8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0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5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6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13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9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9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1781AB-BE01-8B4E-9924-E1026D09E785}"/>
              </a:ext>
            </a:extLst>
          </p:cNvPr>
          <p:cNvSpPr/>
          <p:nvPr userDrawn="1"/>
        </p:nvSpPr>
        <p:spPr>
          <a:xfrm>
            <a:off x="10688131" y="5461075"/>
            <a:ext cx="1331338" cy="126040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0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green, field&#10;&#10;Description automatically generated">
            <a:extLst>
              <a:ext uri="{FF2B5EF4-FFF2-40B4-BE49-F238E27FC236}">
                <a16:creationId xmlns:a16="http://schemas.microsoft.com/office/drawing/2014/main" id="{9A6F26EB-D9E6-5C44-ACC4-513F12B67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41" y="2224459"/>
            <a:ext cx="6178055" cy="4633541"/>
          </a:xfrm>
          <a:prstGeom prst="rect">
            <a:avLst/>
          </a:prstGeom>
        </p:spPr>
      </p:pic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D1B01DF3-2F02-5846-A0BE-7A19FD73B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22627" cy="3527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74FDA0-E620-C54D-BCDE-AAFC6ED97F2F}"/>
              </a:ext>
            </a:extLst>
          </p:cNvPr>
          <p:cNvSpPr txBox="1"/>
          <p:nvPr/>
        </p:nvSpPr>
        <p:spPr>
          <a:xfrm>
            <a:off x="641451" y="3785635"/>
            <a:ext cx="43453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Kill all non-native vegetation to prepare for seed</a:t>
            </a:r>
          </a:p>
        </p:txBody>
      </p:sp>
    </p:spTree>
    <p:extLst>
      <p:ext uri="{BB962C8B-B14F-4D97-AF65-F5344CB8AC3E}">
        <p14:creationId xmlns:p14="http://schemas.microsoft.com/office/powerpoint/2010/main" val="301403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moke, sky, grass, train&#10;&#10;Description automatically generated">
            <a:extLst>
              <a:ext uri="{FF2B5EF4-FFF2-40B4-BE49-F238E27FC236}">
                <a16:creationId xmlns:a16="http://schemas.microsoft.com/office/drawing/2014/main" id="{3427F682-E32A-DE47-89A7-E40A10499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146" y="702858"/>
            <a:ext cx="8206854" cy="6155141"/>
          </a:xfrm>
          <a:prstGeom prst="rect">
            <a:avLst/>
          </a:pr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AA8678DE-2BF7-0D4F-877C-2B2684D5ABC7}"/>
              </a:ext>
            </a:extLst>
          </p:cNvPr>
          <p:cNvSpPr txBox="1">
            <a:spLocks/>
          </p:cNvSpPr>
          <p:nvPr/>
        </p:nvSpPr>
        <p:spPr>
          <a:xfrm>
            <a:off x="0" y="832512"/>
            <a:ext cx="3411940" cy="47767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effectLst>
                  <a:outerShdw blurRad="50800" dist="50800" dir="5400000" sx="1000" sy="1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Conduct prescribed burn to remove dead vegetation</a:t>
            </a:r>
          </a:p>
        </p:txBody>
      </p:sp>
    </p:spTree>
    <p:extLst>
      <p:ext uri="{BB962C8B-B14F-4D97-AF65-F5344CB8AC3E}">
        <p14:creationId xmlns:p14="http://schemas.microsoft.com/office/powerpoint/2010/main" val="362421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CADD2097-F45D-2D4F-876B-CBC2B1D57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69624" cy="5377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01AA3-E331-2047-9B10-33DC2D9ED667}"/>
              </a:ext>
            </a:extLst>
          </p:cNvPr>
          <p:cNvSpPr txBox="1"/>
          <p:nvPr/>
        </p:nvSpPr>
        <p:spPr>
          <a:xfrm>
            <a:off x="3584812" y="5643462"/>
            <a:ext cx="6168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Unit is ready for seed</a:t>
            </a:r>
          </a:p>
        </p:txBody>
      </p:sp>
    </p:spTree>
    <p:extLst>
      <p:ext uri="{BB962C8B-B14F-4D97-AF65-F5344CB8AC3E}">
        <p14:creationId xmlns:p14="http://schemas.microsoft.com/office/powerpoint/2010/main" val="402410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1AA3-E331-2047-9B10-33DC2D9ED667}"/>
              </a:ext>
            </a:extLst>
          </p:cNvPr>
          <p:cNvSpPr txBox="1"/>
          <p:nvPr/>
        </p:nvSpPr>
        <p:spPr>
          <a:xfrm>
            <a:off x="177421" y="166078"/>
            <a:ext cx="40670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Expectations Year One: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6E9B0-FE74-414C-98EA-88106ACA34CF}"/>
              </a:ext>
            </a:extLst>
          </p:cNvPr>
          <p:cNvSpPr txBox="1"/>
          <p:nvPr/>
        </p:nvSpPr>
        <p:spPr>
          <a:xfrm>
            <a:off x="7874760" y="3429000"/>
            <a:ext cx="29206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Rough mowed look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Clean mowed edge surrounding the prairie seeding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Pockets of black eyed Susan and other native species taking hold</a:t>
            </a:r>
          </a:p>
        </p:txBody>
      </p:sp>
      <p:pic>
        <p:nvPicPr>
          <p:cNvPr id="8" name="Picture 7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B46354A3-359A-724A-94C1-7369C37BB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112" y="1600038"/>
            <a:ext cx="6109648" cy="45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7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1AA3-E331-2047-9B10-33DC2D9ED667}"/>
              </a:ext>
            </a:extLst>
          </p:cNvPr>
          <p:cNvSpPr txBox="1"/>
          <p:nvPr/>
        </p:nvSpPr>
        <p:spPr>
          <a:xfrm>
            <a:off x="177421" y="166078"/>
            <a:ext cx="40670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Expectations Year One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Rough mowed look&#10;">
            <a:extLst>
              <a:ext uri="{FF2B5EF4-FFF2-40B4-BE49-F238E27FC236}">
                <a16:creationId xmlns:a16="http://schemas.microsoft.com/office/drawing/2014/main" id="{A7797727-5D43-D94E-A130-BE4883A8F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337" y="1507528"/>
            <a:ext cx="6005016" cy="4503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B6E9B0-FE74-414C-98EA-88106ACA34CF}"/>
              </a:ext>
            </a:extLst>
          </p:cNvPr>
          <p:cNvSpPr txBox="1"/>
          <p:nvPr/>
        </p:nvSpPr>
        <p:spPr>
          <a:xfrm>
            <a:off x="423081" y="2634407"/>
            <a:ext cx="21836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Patches of bare soil and annual weeds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Bare areas necessary for seed colonization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7DD54-32D4-7B4A-B6DA-D198A6F7C857}"/>
              </a:ext>
            </a:extLst>
          </p:cNvPr>
          <p:cNvSpPr txBox="1"/>
          <p:nvPr/>
        </p:nvSpPr>
        <p:spPr>
          <a:xfrm>
            <a:off x="3125337" y="5510926"/>
            <a:ext cx="51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seeding (left) and established prairie (right)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94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1AA3-E331-2047-9B10-33DC2D9ED667}"/>
              </a:ext>
            </a:extLst>
          </p:cNvPr>
          <p:cNvSpPr txBox="1"/>
          <p:nvPr/>
        </p:nvSpPr>
        <p:spPr>
          <a:xfrm>
            <a:off x="177421" y="166078"/>
            <a:ext cx="40670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Expectations Year Two: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7DD54-32D4-7B4A-B6DA-D198A6F7C857}"/>
              </a:ext>
            </a:extLst>
          </p:cNvPr>
          <p:cNvSpPr txBox="1"/>
          <p:nvPr/>
        </p:nvSpPr>
        <p:spPr>
          <a:xfrm>
            <a:off x="3179928" y="5640704"/>
            <a:ext cx="678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year requires close monitoring for perennial weed problems as more native species colonize. Natives are still building extensive root systems. </a:t>
            </a:r>
          </a:p>
          <a:p>
            <a:endParaRPr lang="en-US" dirty="0"/>
          </a:p>
        </p:txBody>
      </p:sp>
      <p:pic>
        <p:nvPicPr>
          <p:cNvPr id="7" name="Picture 6" descr="A picture containing tree, grass, outdoor, green&#10;&#10;Description automatically generated">
            <a:extLst>
              <a:ext uri="{FF2B5EF4-FFF2-40B4-BE49-F238E27FC236}">
                <a16:creationId xmlns:a16="http://schemas.microsoft.com/office/drawing/2014/main" id="{5B1ACC3D-865C-4348-B576-7EFBDA20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17459" y="1179771"/>
            <a:ext cx="4933666" cy="37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3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1AA3-E331-2047-9B10-33DC2D9ED667}"/>
              </a:ext>
            </a:extLst>
          </p:cNvPr>
          <p:cNvSpPr txBox="1"/>
          <p:nvPr/>
        </p:nvSpPr>
        <p:spPr>
          <a:xfrm>
            <a:off x="177421" y="166078"/>
            <a:ext cx="40670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Expectations Year Two: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7DD54-32D4-7B4A-B6DA-D198A6F7C857}"/>
              </a:ext>
            </a:extLst>
          </p:cNvPr>
          <p:cNvSpPr txBox="1"/>
          <p:nvPr/>
        </p:nvSpPr>
        <p:spPr>
          <a:xfrm>
            <a:off x="3179928" y="5640704"/>
            <a:ext cx="678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Conduct prescribed burn as soon as there are enough grasses to carry flames. </a:t>
            </a:r>
          </a:p>
          <a:p>
            <a:endParaRPr lang="en-US" dirty="0"/>
          </a:p>
        </p:txBody>
      </p:sp>
      <p:pic>
        <p:nvPicPr>
          <p:cNvPr id="3" name="Prairie Fire_h0Ev23.mp4" descr="Prairie Fire_h0Ev23.mp4">
            <a:hlinkClick r:id="" action="ppaction://media"/>
            <a:extLst>
              <a:ext uri="{FF2B5EF4-FFF2-40B4-BE49-F238E27FC236}">
                <a16:creationId xmlns:a16="http://schemas.microsoft.com/office/drawing/2014/main" id="{5DE860DC-99A2-9C45-9575-0F644F483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281" y="1078174"/>
            <a:ext cx="7165074" cy="40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1AA3-E331-2047-9B10-33DC2D9ED667}"/>
              </a:ext>
            </a:extLst>
          </p:cNvPr>
          <p:cNvSpPr txBox="1"/>
          <p:nvPr/>
        </p:nvSpPr>
        <p:spPr>
          <a:xfrm>
            <a:off x="177421" y="179725"/>
            <a:ext cx="40670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Expectations Year Three &amp; beyond: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DB715492-663E-AD41-803B-93DBA2BA9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896" y="242248"/>
            <a:ext cx="3757683" cy="2818262"/>
          </a:xfrm>
          <a:prstGeom prst="rect">
            <a:avLst/>
          </a:prstGeom>
        </p:spPr>
      </p:pic>
      <p:pic>
        <p:nvPicPr>
          <p:cNvPr id="8" name="Picture 7" descr="A sign i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BAE002AC-C38C-7946-BE55-7A834FA99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941" y="1624083"/>
            <a:ext cx="5956921" cy="4346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57DD54-32D4-7B4A-B6DA-D198A6F7C857}"/>
              </a:ext>
            </a:extLst>
          </p:cNvPr>
          <p:cNvSpPr txBox="1"/>
          <p:nvPr/>
        </p:nvSpPr>
        <p:spPr>
          <a:xfrm>
            <a:off x="3043450" y="5900012"/>
            <a:ext cx="678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years three to five, prairie establishment should be achieved. Establishment means a matrix of grasses, punctuated by occasional flowering plants, has been achieved.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9777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23C2A"/>
      </a:dk2>
      <a:lt2>
        <a:srgbClr val="E8E2E3"/>
      </a:lt2>
      <a:accent1>
        <a:srgbClr val="45B0A6"/>
      </a:accent1>
      <a:accent2>
        <a:srgbClr val="3BB174"/>
      </a:accent2>
      <a:accent3>
        <a:srgbClr val="47B54E"/>
      </a:accent3>
      <a:accent4>
        <a:srgbClr val="64B13B"/>
      </a:accent4>
      <a:accent5>
        <a:srgbClr val="92AA43"/>
      </a:accent5>
      <a:accent6>
        <a:srgbClr val="B19C3B"/>
      </a:accent6>
      <a:hlink>
        <a:srgbClr val="668B2E"/>
      </a:hlink>
      <a:folHlink>
        <a:srgbClr val="7F7F7F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164</Words>
  <Application>Microsoft Macintosh PowerPoint</Application>
  <PresentationFormat>Widescreen</PresentationFormat>
  <Paragraphs>25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The Hand</vt:lpstr>
      <vt:lpstr>The Serif Hand Black</vt:lpstr>
      <vt:lpstr>SketchyVTI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Nelson Land Management</dc:title>
  <dc:creator>Jim NELSON</dc:creator>
  <cp:lastModifiedBy>Jim NELSON</cp:lastModifiedBy>
  <cp:revision>22</cp:revision>
  <dcterms:created xsi:type="dcterms:W3CDTF">2020-08-04T16:44:06Z</dcterms:created>
  <dcterms:modified xsi:type="dcterms:W3CDTF">2021-10-04T15:18:37Z</dcterms:modified>
</cp:coreProperties>
</file>